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2" r:id="rId6"/>
    <p:sldId id="259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19,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7200" b="1" dirty="0">
                <a:solidFill>
                  <a:schemeClr val="tx1"/>
                </a:solidFill>
              </a:rPr>
              <a:t>OP ART </a:t>
            </a:r>
            <a:endParaRPr lang="pt-BR" sz="7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ARTE ÓPTICA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7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5610574"/>
            <a:ext cx="8496944" cy="986778"/>
          </a:xfrm>
        </p:spPr>
        <p:txBody>
          <a:bodyPr/>
          <a:lstStyle/>
          <a:p>
            <a:pPr marL="68580" indent="0" algn="ctr">
              <a:spcBef>
                <a:spcPts val="0"/>
              </a:spcBef>
              <a:buNone/>
            </a:pPr>
            <a:r>
              <a:rPr lang="pt-PT" b="1" dirty="0">
                <a:solidFill>
                  <a:schemeClr val="tx1"/>
                </a:solidFill>
              </a:rPr>
              <a:t>Grande Móbile branco (1948), metal pintado de Alexander Calder. Dimensões: 150 cm x 200 cm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835"/>
            <a:ext cx="4680519" cy="549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508104" y="69269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PT" dirty="0"/>
              <a:t>Calder (1898-1976), na concepção da plástica em movimento inventou os móbiles.</a:t>
            </a:r>
          </a:p>
          <a:p>
            <a:endParaRPr lang="pt-PT" dirty="0"/>
          </a:p>
          <a:p>
            <a:pPr marL="285750" indent="-285750">
              <a:buFont typeface="Wingdings" pitchFamily="2" charset="2"/>
              <a:buChar char="§"/>
            </a:pPr>
            <a:r>
              <a:rPr lang="pt-PT" dirty="0"/>
              <a:t>Associou os retângulos coloridos das telas de Mondrian.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25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Referências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t-BR" dirty="0"/>
              <a:t>Proença, Graça. História da Arte. Ed. Ática </a:t>
            </a:r>
          </a:p>
          <a:p>
            <a:pPr marL="68580" indent="0">
              <a:buNone/>
            </a:pPr>
            <a:r>
              <a:rPr lang="pt-BR" dirty="0" err="1"/>
              <a:t>Strickland</a:t>
            </a:r>
            <a:r>
              <a:rPr lang="pt-BR" dirty="0"/>
              <a:t>, Carol. Arte Comentada da pré-história ao pós moderno. Ed. Ediouro </a:t>
            </a:r>
          </a:p>
          <a:p>
            <a:pPr marL="68580" indent="0">
              <a:buNone/>
            </a:pPr>
            <a:r>
              <a:rPr lang="pt-BR" dirty="0"/>
              <a:t>Imagens </a:t>
            </a:r>
            <a:r>
              <a:rPr lang="pt-BR" dirty="0" err="1"/>
              <a:t>google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.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chemeClr val="tx1"/>
                </a:solidFill>
              </a:rPr>
              <a:t>As obras desse período são de diferentes formas geométricas, podendo ser em preto e branco ou coloridas, combinadas de tal modo que provocam nos espectador sensações de movimento.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Trata-se de uma arte que está em constante alteração.</a:t>
            </a:r>
          </a:p>
          <a:p>
            <a:pPr marL="68580" indent="0">
              <a:buNone/>
            </a:pPr>
            <a:endParaRPr lang="pt-PT" b="1" dirty="0"/>
          </a:p>
          <a:p>
            <a:r>
              <a:rPr lang="pt-PT" b="1" dirty="0"/>
              <a:t>Exposição no Museu de Arte Moderna em 1965 em Nova York.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15616" y="5157192"/>
            <a:ext cx="7024744" cy="1451535"/>
          </a:xfrm>
        </p:spPr>
        <p:txBody>
          <a:bodyPr>
            <a:normAutofit/>
          </a:bodyPr>
          <a:lstStyle/>
          <a:p>
            <a:pPr algn="ctr"/>
            <a:r>
              <a:rPr lang="pt-PT" sz="3100" b="1" dirty="0">
                <a:solidFill>
                  <a:schemeClr val="tx1"/>
                </a:solidFill>
              </a:rPr>
              <a:t>VICTOR VASARELY -Vega-Nor  </a:t>
            </a:r>
            <a:br>
              <a:rPr lang="pt-PT" sz="3100" b="1" dirty="0">
                <a:solidFill>
                  <a:schemeClr val="tx1"/>
                </a:solidFill>
              </a:rPr>
            </a:br>
            <a:r>
              <a:rPr lang="pt-PT" sz="3100" b="1" dirty="0">
                <a:solidFill>
                  <a:schemeClr val="tx1"/>
                </a:solidFill>
              </a:rPr>
              <a:t>A</a:t>
            </a:r>
            <a:r>
              <a:rPr lang="pt-PT" sz="2700" b="1" dirty="0">
                <a:solidFill>
                  <a:schemeClr val="tx1"/>
                </a:solidFill>
              </a:rPr>
              <a:t>crilíco sobre tela 200cm x200cm</a:t>
            </a:r>
            <a:endParaRPr lang="pt-BR" sz="27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256"/>
            <a:ext cx="4582415" cy="462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03520" y="207559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dirty="0"/>
              <a:t>Criador da plástica em movimento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265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7364"/>
            <a:ext cx="4968551" cy="58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024744" cy="12565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362"/>
            <a:ext cx="4968553" cy="50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5373216"/>
            <a:ext cx="8208912" cy="1224136"/>
          </a:xfrm>
        </p:spPr>
        <p:txBody>
          <a:bodyPr/>
          <a:lstStyle/>
          <a:p>
            <a:pPr marL="68580" indent="0" algn="ctr">
              <a:buNone/>
            </a:pPr>
            <a:r>
              <a:rPr lang="pt-PT" b="1" dirty="0">
                <a:solidFill>
                  <a:schemeClr val="tx1"/>
                </a:solidFill>
              </a:rPr>
              <a:t>Catarata 3 (1967), emulsão sobre tela de Bridget Riley(1931-). Dimensões: 221cm x 222cm.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6325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28184" y="908720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Emulsão</a:t>
            </a:r>
            <a:r>
              <a:rPr lang="pt-PT" dirty="0"/>
              <a:t> - </a:t>
            </a:r>
            <a:r>
              <a:rPr lang="pt-BR" dirty="0"/>
              <a:t>Mistura líquida heterogênea de duas ou mais fases, normalmente não miscíveis entre si, mas mantida em suspensão uma na outra, por forte agitação ou emulsionantes que modificam a tensão superficial.</a:t>
            </a:r>
          </a:p>
        </p:txBody>
      </p:sp>
    </p:spTree>
    <p:extLst>
      <p:ext uri="{BB962C8B-B14F-4D97-AF65-F5344CB8AC3E}">
        <p14:creationId xmlns:p14="http://schemas.microsoft.com/office/powerpoint/2010/main" val="329792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96787"/>
            <a:ext cx="5328591" cy="537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5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55" y="548680"/>
            <a:ext cx="586286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07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1211</TotalTime>
  <Words>206</Words>
  <Application>Microsoft Office PowerPoint</Application>
  <PresentationFormat>Apresentação na tela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2</vt:lpstr>
      <vt:lpstr>Austin</vt:lpstr>
      <vt:lpstr>OP ART </vt:lpstr>
      <vt:lpstr>Apresentação do PowerPoint</vt:lpstr>
      <vt:lpstr>Apresentação do PowerPoint</vt:lpstr>
      <vt:lpstr>VICTOR VASARELY -Vega-Nor   Acrilíco sobre tela 200cm x200cm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ART </dc:title>
  <dc:creator>Marcia Cazella</dc:creator>
  <cp:lastModifiedBy>Maria Cristina Barbieri Lima</cp:lastModifiedBy>
  <cp:revision>16</cp:revision>
  <dcterms:created xsi:type="dcterms:W3CDTF">2016-05-03T16:21:03Z</dcterms:created>
  <dcterms:modified xsi:type="dcterms:W3CDTF">2017-03-19T03:18:39Z</dcterms:modified>
</cp:coreProperties>
</file>