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  <p:sldId id="264" r:id="rId9"/>
    <p:sldId id="267" r:id="rId10"/>
    <p:sldId id="265" r:id="rId11"/>
    <p:sldId id="266" r:id="rId12"/>
    <p:sldId id="272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9" autoAdjust="0"/>
    <p:restoredTop sz="94660"/>
  </p:normalViewPr>
  <p:slideViewPr>
    <p:cSldViewPr>
      <p:cViewPr varScale="1">
        <p:scale>
          <a:sx n="45" d="100"/>
          <a:sy n="45" d="100"/>
        </p:scale>
        <p:origin x="11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18, 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18, 2017</a:t>
            </a:fld>
            <a:endParaRPr lang="en-US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/>
              <a:t>ARTE AFRICANA e afro-brasileira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0072" y="2672916"/>
            <a:ext cx="3619128" cy="2127684"/>
          </a:xfrm>
        </p:spPr>
        <p:txBody>
          <a:bodyPr/>
          <a:lstStyle/>
          <a:p>
            <a:pPr fontAlgn="base"/>
            <a:r>
              <a:rPr lang="pt-BR" b="1" dirty="0" err="1"/>
              <a:t>Yinka</a:t>
            </a:r>
            <a:r>
              <a:rPr lang="pt-BR" b="1" dirty="0"/>
              <a:t> </a:t>
            </a:r>
            <a:r>
              <a:rPr lang="pt-BR" b="1" dirty="0" err="1"/>
              <a:t>Shonibare</a:t>
            </a:r>
            <a:endParaRPr lang="pt-BR" b="1" dirty="0"/>
          </a:p>
          <a:p>
            <a:pPr fontAlgn="base"/>
            <a:r>
              <a:rPr lang="pt-BR" b="1" dirty="0"/>
              <a:t>Como explodir duas cabeças de uma vez</a:t>
            </a:r>
          </a:p>
          <a:p>
            <a:pPr fontAlgn="base"/>
            <a:r>
              <a:rPr lang="pt-BR" b="1" dirty="0"/>
              <a:t>2006</a:t>
            </a:r>
          </a:p>
          <a:p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52554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0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PINTURA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933056"/>
            <a:ext cx="8452048" cy="2147069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Realizadas em superfície, como pedras</a:t>
            </a:r>
          </a:p>
          <a:p>
            <a:r>
              <a:rPr lang="pt-PT" dirty="0"/>
              <a:t>Realizadas por nômades e pastores que por ali passavam.</a:t>
            </a:r>
          </a:p>
          <a:p>
            <a:r>
              <a:rPr lang="pt-BR" dirty="0"/>
              <a:t>Faziam parte de seus ritos de iniciação para a vida adulta.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9" y="1268760"/>
            <a:ext cx="48164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35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429000"/>
            <a:ext cx="8596064" cy="265112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De agricultores os mais conhecidos exemplos da arte africana, como esculturas</a:t>
            </a:r>
          </a:p>
          <a:p>
            <a:r>
              <a:rPr lang="pt-BR"/>
              <a:t>Esculturas </a:t>
            </a:r>
            <a:r>
              <a:rPr lang="pt-BR" dirty="0"/>
              <a:t>em bronze mais naturalistas (principalmente nas representações da cabeça, uma vez que o restante do corpo não possuía aproximação com as proporções reais).</a:t>
            </a:r>
            <a:br>
              <a:rPr lang="pt-BR" dirty="0"/>
            </a:br>
            <a:r>
              <a:rPr lang="pt-BR" dirty="0"/>
              <a:t>É bastante variado os tipos de trabalhos encontrados desse povo, sobretudo pela enorme quantidade de artistas que os realizavam.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57787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71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afro-brasileira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arte africana chegou ao Brasil através dos escravos, que foram trazidos para cá pelos portugueses durante os períodos colonial e imperial. Em muitos casos, os elementos artísticos africanos fundiram-se com os indígenas e portugueses, para gerar novos componentes artísticos de uma magnifica arte afro-brasileira.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afro-brasileira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 melhores críticos da cultura brasileira trataram-na sempre no plural, isto é, enfatizando a coexistência no Brasil de diversas culturas. Arthur Ramos distingue as culturas não europeias (indígenas, negras) das europeias (portuguesa, italiana, alemã etc.), e Darcy Ribeiro fala de </a:t>
            </a:r>
            <a:r>
              <a:rPr lang="pt-BR" sz="18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diversos Brasis: crioulo, caboclo, sertanejo, caipira e de Brasis sulinos</a:t>
            </a:r>
            <a:r>
              <a:rPr lang="pt-B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 cada um deles correspondendo uma cultura específica.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MORAIS, F. O Brasil na visão do artista: o país e sua cultura. São Paulo: Sudameris, 2003. </a:t>
            </a:r>
          </a:p>
        </p:txBody>
      </p:sp>
    </p:spTree>
    <p:extLst>
      <p:ext uri="{BB962C8B-B14F-4D97-AF65-F5344CB8AC3E}">
        <p14:creationId xmlns:p14="http://schemas.microsoft.com/office/powerpoint/2010/main" val="349467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Rubem valentim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910384" cy="27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683568" y="4509120"/>
            <a:ext cx="7772400" cy="20162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/>
              <a:t>Rubem Valentin foi um dos maiores representantes da arte brasileira de origem negro-africana, que segundo ele mesmo, "tinha uma linguagem plástico-visual signográfica que estava ligada aos valores míticos profundos de uma cultura afro-brasileira (mestiça-animista-fetichista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2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 cultura africana no Brasil  encontra-se mesclada a outras referencias culturais como:</a:t>
            </a:r>
          </a:p>
          <a:p>
            <a:r>
              <a:rPr lang="pt-PT" dirty="0"/>
              <a:t>Na musica popular</a:t>
            </a:r>
          </a:p>
          <a:p>
            <a:r>
              <a:rPr lang="pt-PT" dirty="0"/>
              <a:t>Na religião</a:t>
            </a:r>
          </a:p>
          <a:p>
            <a:r>
              <a:rPr lang="pt-PT" dirty="0"/>
              <a:t>Na culinária</a:t>
            </a:r>
          </a:p>
          <a:p>
            <a:r>
              <a:rPr lang="pt-PT" dirty="0"/>
              <a:t>No folclore</a:t>
            </a:r>
          </a:p>
          <a:p>
            <a:r>
              <a:rPr lang="pt-PT" dirty="0"/>
              <a:t>Na dança</a:t>
            </a:r>
          </a:p>
          <a:p>
            <a:r>
              <a:rPr lang="pt-PT" dirty="0"/>
              <a:t>Nas festividades populares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 período colonial e por muito tempo a cultura Européia é que sempre foi mais valorizada no Brasil.</a:t>
            </a:r>
          </a:p>
          <a:p>
            <a:r>
              <a:rPr lang="pt-PT" dirty="0"/>
              <a:t>As manifestações culturais afro-brasileirasforam muitas vezes desprezadas, desestimuladas e até proibidas.</a:t>
            </a:r>
          </a:p>
          <a:p>
            <a:r>
              <a:rPr lang="pt-PT" dirty="0"/>
              <a:t>As religiões e a capoeira foram perseguidas pelas autoridades.</a:t>
            </a:r>
          </a:p>
          <a:p>
            <a:endParaRPr lang="pt-PT" dirty="0"/>
          </a:p>
          <a:p>
            <a:endParaRPr lang="pt-PT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79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619872"/>
          </a:xfrm>
        </p:spPr>
        <p:txBody>
          <a:bodyPr/>
          <a:lstStyle/>
          <a:p>
            <a:pPr algn="ctr"/>
            <a:r>
              <a:rPr lang="pt-PT" dirty="0"/>
              <a:t>Manifestaçoes de origem folclórica, como as congadas e algumas expressões musicais foram toleradas e até estimuladas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38466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364117" cy="28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37247" y="18864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/>
              <a:t>Congado ou festa do coração do rei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50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Congado ou festa do coração do rei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Tal festa tinha uma grande participação de escravos que faziam uma representação dos reinos existentes na África sincretizados com cultos religiosos católicos europeus.   A congada contribuía para uma ressignificação cultural de tradições africanas, ou seja, misturavam-na a tradições europeias para serem melhores aceitas na sociedade branca escravista.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Arte e artistas africanos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Arte africana </a:t>
            </a:r>
            <a:r>
              <a:rPr lang="pt-BR" dirty="0"/>
              <a:t>representa os usos e costumes das tribos africanas. O objeto de arte é </a:t>
            </a:r>
            <a:r>
              <a:rPr lang="pt-BR" b="1" dirty="0"/>
              <a:t>funcional e expressam muita sensibilidade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82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CAPOEIRA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914400" y="4694708"/>
            <a:ext cx="7772400" cy="1830636"/>
          </a:xfrm>
        </p:spPr>
        <p:txBody>
          <a:bodyPr>
            <a:normAutofit fontScale="92500"/>
          </a:bodyPr>
          <a:lstStyle/>
          <a:p>
            <a:r>
              <a:rPr lang="pt-BR" b="1" dirty="0"/>
              <a:t>  é uma tradição cultural afro-brasileira, o que pode ser percebido pelos instrumentos utilizados e pelos temas das canções.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4419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0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Proença, Graça. História da Arte. Ed. Ática </a:t>
            </a:r>
          </a:p>
          <a:p>
            <a:r>
              <a:rPr lang="pt-BR" dirty="0" err="1"/>
              <a:t>Strickland</a:t>
            </a:r>
            <a:r>
              <a:rPr lang="pt-BR" dirty="0"/>
              <a:t>, Carol. Arte Comentada da pré-história ao pós moderno. Ed. Ediouro </a:t>
            </a:r>
          </a:p>
          <a:p>
            <a:r>
              <a:rPr lang="pt-BR" dirty="0"/>
              <a:t>Imagens </a:t>
            </a:r>
            <a:r>
              <a:rPr lang="pt-BR" dirty="0" err="1"/>
              <a:t>google</a:t>
            </a:r>
            <a:r>
              <a:rPr lang="pt-BR" dirty="0"/>
              <a:t> </a:t>
            </a:r>
            <a:r>
              <a:rPr lang="pt-BR" dirty="0" err="1"/>
              <a:t>arts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4162"/>
            <a:ext cx="7632848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Nas </a:t>
            </a:r>
            <a:r>
              <a:rPr lang="pt-BR" b="1" dirty="0"/>
              <a:t>pinturas</a:t>
            </a:r>
            <a:r>
              <a:rPr lang="pt-BR" dirty="0"/>
              <a:t>, assim como nas </a:t>
            </a:r>
            <a:r>
              <a:rPr lang="pt-BR" b="1" dirty="0"/>
              <a:t>esculturas</a:t>
            </a:r>
            <a:r>
              <a:rPr lang="pt-BR" dirty="0"/>
              <a:t>, a presença da figura humana identifica a preocupação com os valores étnicos, morais e religiosos.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A escultura </a:t>
            </a:r>
            <a:r>
              <a:rPr lang="pt-BR" dirty="0"/>
              <a:t>usaram o ouro, bronze e marfim como matéria prima. Representando um disfarce para a incorporação dos espíritos e a possibilidade de adquirir forças mágicas,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048" y="457200"/>
            <a:ext cx="3987552" cy="838200"/>
          </a:xfrm>
        </p:spPr>
        <p:txBody>
          <a:bodyPr/>
          <a:lstStyle/>
          <a:p>
            <a:r>
              <a:rPr lang="pt-PT" dirty="0"/>
              <a:t>MÁSCARAS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484784"/>
            <a:ext cx="4464496" cy="51125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Têm um significado místico e importante na arte africana sendo usadas nos </a:t>
            </a:r>
            <a:r>
              <a:rPr lang="pt-BR" b="1" dirty="0"/>
              <a:t>rituais e funerais</a:t>
            </a:r>
            <a:r>
              <a:rPr lang="pt-BR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São confeccionadas em </a:t>
            </a:r>
            <a:r>
              <a:rPr lang="pt-BR" b="1" dirty="0"/>
              <a:t>barro, marfim, metais</a:t>
            </a:r>
            <a:r>
              <a:rPr lang="pt-BR" dirty="0"/>
              <a:t>, mas o material mais utilizado é a </a:t>
            </a:r>
            <a:r>
              <a:rPr lang="pt-BR" b="1" dirty="0"/>
              <a:t>madeira</a:t>
            </a:r>
            <a:r>
              <a:rPr lang="pt-B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Para estabelecer a purificação e a ligação com a entidade sagrada, são modeladas em segredo na selva.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779216" cy="312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0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941168"/>
            <a:ext cx="5131296" cy="99494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Máscara do século XVI, Nigéria, Edo, Corte de Benin, marfim, </a:t>
            </a:r>
            <a:r>
              <a:rPr lang="pt-BR" dirty="0" err="1"/>
              <a:t>Metropolitan</a:t>
            </a:r>
            <a:r>
              <a:rPr lang="pt-BR" dirty="0"/>
              <a:t> </a:t>
            </a:r>
            <a:r>
              <a:rPr lang="pt-BR" dirty="0" err="1"/>
              <a:t>Museum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Art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168352" cy="41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851920" y="580229"/>
            <a:ext cx="4915272" cy="40501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As "máscaras" são as formas mais conhecidas da plástica africana. Constituem síntese de elementos simbólicos mais variados se convertendo em expressões da vontade criadora do africano.</a:t>
            </a:r>
          </a:p>
        </p:txBody>
      </p:sp>
    </p:spTree>
    <p:extLst>
      <p:ext uri="{BB962C8B-B14F-4D97-AF65-F5344CB8AC3E}">
        <p14:creationId xmlns:p14="http://schemas.microsoft.com/office/powerpoint/2010/main" val="203246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dança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1235125"/>
            <a:ext cx="504056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Cada parte do corpo movimenta-se com um ritmo diferente: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u="sng" dirty="0"/>
              <a:t>O s pé</a:t>
            </a:r>
            <a:r>
              <a:rPr lang="pt-BR" dirty="0"/>
              <a:t>s seguem a base musical, acompanhados pelos braços que equilibram o balanço dos pés.</a:t>
            </a:r>
          </a:p>
          <a:p>
            <a:r>
              <a:rPr lang="pt-BR" dirty="0"/>
              <a:t>O corpo pode ser comparado a uma orquestra que, tocando vários instrumentos, harmoniza-os numa única sinfonia. </a:t>
            </a:r>
          </a:p>
          <a:p>
            <a:r>
              <a:rPr lang="pt-BR" dirty="0"/>
              <a:t>Outra característica fundamental é o </a:t>
            </a:r>
            <a:r>
              <a:rPr lang="pt-BR" dirty="0" err="1"/>
              <a:t>policentrismo</a:t>
            </a:r>
            <a:r>
              <a:rPr lang="pt-BR" dirty="0"/>
              <a:t> que indica a existência no corpo e na música de vários centros energéticos, assim como acontece no cosmo.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025303" cy="402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dança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É um texto formado por várias camadas de sentidos. Esta dimensionalidade é entendida como a possibilidade de exprimir através e para todos os sentidos. </a:t>
            </a:r>
          </a:p>
          <a:p>
            <a:pPr algn="just"/>
            <a:r>
              <a:rPr lang="pt-BR" dirty="0"/>
              <a:t>A memória é o aspecto ontológico da estética africana. É a memória da tradição, da ancestralidade e do antigo equilíbrio da natureza, da época na qual não existiam diferenças, nem separação entre o mundo dos seres humanos e os dos deuses.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musica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É vasta e variada</a:t>
            </a:r>
          </a:p>
          <a:p>
            <a:r>
              <a:rPr lang="pt-BR" dirty="0"/>
              <a:t>A maioria dos gêneros contemporâneos de música popular africana baseada na polinização cruzada com a música popular ocidental. Muitos gêneros da musica popular como blues, jazz, salsa e rumba derivam em diversos graus das musicais tradicionais da África, levadas para as Américas por escravos africanos.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11029</TotalTime>
  <Words>836</Words>
  <Application>Microsoft Office PowerPoint</Application>
  <PresentationFormat>Apresentação na tela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Franklin Gothic Book</vt:lpstr>
      <vt:lpstr>Franklin Gothic Medium</vt:lpstr>
      <vt:lpstr>Wingdings 2</vt:lpstr>
      <vt:lpstr>Viagem</vt:lpstr>
      <vt:lpstr>ARTE AFRICANA e afro-brasileira</vt:lpstr>
      <vt:lpstr>Arte e artistas africanos</vt:lpstr>
      <vt:lpstr>Apresentação do PowerPoint</vt:lpstr>
      <vt:lpstr>Apresentação do PowerPoint</vt:lpstr>
      <vt:lpstr>MÁSCARAS</vt:lpstr>
      <vt:lpstr>Apresentação do PowerPoint</vt:lpstr>
      <vt:lpstr>dança</vt:lpstr>
      <vt:lpstr>dança</vt:lpstr>
      <vt:lpstr>musica</vt:lpstr>
      <vt:lpstr>PINTURA</vt:lpstr>
      <vt:lpstr>escultura</vt:lpstr>
      <vt:lpstr>Arte afro-brasileira</vt:lpstr>
      <vt:lpstr>Arte afro-brasileira</vt:lpstr>
      <vt:lpstr>Rubem valentim</vt:lpstr>
      <vt:lpstr>Apresentação do PowerPoint</vt:lpstr>
      <vt:lpstr>Apresentação do PowerPoint</vt:lpstr>
      <vt:lpstr>Manifestaçoes de origem folclórica, como as congadas e algumas expressões musicais foram toleradas e até estimuladas </vt:lpstr>
      <vt:lpstr>Apresentação do PowerPoint</vt:lpstr>
      <vt:lpstr>Congado ou festa do coração do rei</vt:lpstr>
      <vt:lpstr>CAPOEIRA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AFRICANA E AFRO-BRASILEIRA</dc:title>
  <dc:creator>Marcia Cazella</dc:creator>
  <cp:lastModifiedBy>Maria Cristina Barbieri Lima</cp:lastModifiedBy>
  <cp:revision>26</cp:revision>
  <dcterms:created xsi:type="dcterms:W3CDTF">2017-03-07T15:32:20Z</dcterms:created>
  <dcterms:modified xsi:type="dcterms:W3CDTF">2017-03-19T02:56:41Z</dcterms:modified>
</cp:coreProperties>
</file>