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0" r:id="rId3"/>
    <p:sldId id="264" r:id="rId4"/>
    <p:sldId id="257" r:id="rId5"/>
    <p:sldId id="258" r:id="rId6"/>
    <p:sldId id="259" r:id="rId7"/>
    <p:sldId id="261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07" autoAdjust="0"/>
  </p:normalViewPr>
  <p:slideViewPr>
    <p:cSldViewPr>
      <p:cViewPr varScale="1">
        <p:scale>
          <a:sx n="41" d="100"/>
          <a:sy n="41" d="100"/>
        </p:scale>
        <p:origin x="135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3526-E338-4303-B8AD-9DC6B86B140E}" type="datetimeFigureOut">
              <a:rPr lang="pt-BR" smtClean="0"/>
              <a:t>19/03/2017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5DF8B-9103-4CCC-92AE-DC8ED605147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3526-E338-4303-B8AD-9DC6B86B140E}" type="datetimeFigureOut">
              <a:rPr lang="pt-BR" smtClean="0"/>
              <a:t>19/03/2017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5DF8B-9103-4CCC-92AE-DC8ED605147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3526-E338-4303-B8AD-9DC6B86B140E}" type="datetimeFigureOut">
              <a:rPr lang="pt-BR" smtClean="0"/>
              <a:t>19/03/2017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5DF8B-9103-4CCC-92AE-DC8ED605147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3526-E338-4303-B8AD-9DC6B86B140E}" type="datetimeFigureOut">
              <a:rPr lang="pt-BR" smtClean="0"/>
              <a:t>19/03/2017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5DF8B-9103-4CCC-92AE-DC8ED605147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3526-E338-4303-B8AD-9DC6B86B140E}" type="datetimeFigureOut">
              <a:rPr lang="pt-BR" smtClean="0"/>
              <a:t>19/03/2017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5DF8B-9103-4CCC-92AE-DC8ED605147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3526-E338-4303-B8AD-9DC6B86B140E}" type="datetimeFigureOut">
              <a:rPr lang="pt-BR" smtClean="0"/>
              <a:t>19/03/2017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5DF8B-9103-4CCC-92AE-DC8ED605147D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3526-E338-4303-B8AD-9DC6B86B140E}" type="datetimeFigureOut">
              <a:rPr lang="pt-BR" smtClean="0"/>
              <a:t>19/03/2017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5DF8B-9103-4CCC-92AE-DC8ED605147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3526-E338-4303-B8AD-9DC6B86B140E}" type="datetimeFigureOut">
              <a:rPr lang="pt-BR" smtClean="0"/>
              <a:t>19/03/2017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5DF8B-9103-4CCC-92AE-DC8ED605147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3526-E338-4303-B8AD-9DC6B86B140E}" type="datetimeFigureOut">
              <a:rPr lang="pt-BR" smtClean="0"/>
              <a:t>19/03/2017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5DF8B-9103-4CCC-92AE-DC8ED605147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3526-E338-4303-B8AD-9DC6B86B140E}" type="datetimeFigureOut">
              <a:rPr lang="pt-BR" smtClean="0"/>
              <a:t>19/03/2017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15DF8B-9103-4CCC-92AE-DC8ED605147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3526-E338-4303-B8AD-9DC6B86B140E}" type="datetimeFigureOut">
              <a:rPr lang="pt-BR" smtClean="0"/>
              <a:t>19/03/2017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5DF8B-9103-4CCC-92AE-DC8ED605147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CCB3526-E338-4303-B8AD-9DC6B86B140E}" type="datetimeFigureOut">
              <a:rPr lang="pt-BR" smtClean="0"/>
              <a:t>19/03/2017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915DF8B-9103-4CCC-92AE-DC8ED605147D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sz="9600" b="1" dirty="0"/>
              <a:t>POP ART</a:t>
            </a:r>
            <a:endParaRPr lang="pt-BR" sz="9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1599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31199" y="5085184"/>
            <a:ext cx="7520940" cy="1584176"/>
          </a:xfrm>
        </p:spPr>
        <p:txBody>
          <a:bodyPr>
            <a:normAutofit/>
          </a:bodyPr>
          <a:lstStyle/>
          <a:p>
            <a:pPr algn="ctr"/>
            <a:r>
              <a:rPr lang="pt-PT" sz="2400" dirty="0"/>
              <a:t>Passageiros de ônibus (1964). </a:t>
            </a:r>
          </a:p>
          <a:p>
            <a:r>
              <a:rPr lang="pt-PT" sz="2400" dirty="0"/>
              <a:t>George  Segal (1924-2000) -  esculturas de gesso de pessoas comuns realizando ações do dia a dia. </a:t>
            </a:r>
            <a:endParaRPr lang="pt-B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375" y="188640"/>
            <a:ext cx="4703837" cy="4659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921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REFERÊNCIAS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Proença, Graça. História da Arte. Ed. Ática </a:t>
            </a:r>
          </a:p>
          <a:p>
            <a:r>
              <a:rPr lang="pt-BR" dirty="0" err="1"/>
              <a:t>Strickland</a:t>
            </a:r>
            <a:r>
              <a:rPr lang="pt-BR" dirty="0"/>
              <a:t>, Carol. Arte Comentada da pré-história ao pós moderno. Ed. Ediouro </a:t>
            </a:r>
          </a:p>
          <a:p>
            <a:r>
              <a:rPr lang="pt-BR" dirty="0"/>
              <a:t>Imagens </a:t>
            </a:r>
            <a:r>
              <a:rPr lang="pt-BR" dirty="0" err="1"/>
              <a:t>google</a:t>
            </a:r>
            <a:r>
              <a:rPr lang="pt-BR" dirty="0"/>
              <a:t> </a:t>
            </a:r>
            <a:r>
              <a:rPr lang="pt-BR" dirty="0" err="1"/>
              <a:t>arts</a:t>
            </a:r>
            <a:r>
              <a:rPr lang="pt-BR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597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RICHARD HAMILTON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60" y="6021288"/>
            <a:ext cx="7520940" cy="648072"/>
          </a:xfrm>
        </p:spPr>
        <p:txBody>
          <a:bodyPr>
            <a:normAutofit/>
          </a:bodyPr>
          <a:lstStyle/>
          <a:p>
            <a:r>
              <a:rPr lang="pt-PT" sz="2000" dirty="0"/>
              <a:t>O QUE É QUE TORNA OS LARES DE HOJE TÃO DIFERENTE?</a:t>
            </a:r>
            <a:endParaRPr lang="pt-BR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94682"/>
            <a:ext cx="6696743" cy="492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159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66192"/>
            <a:ext cx="7282588" cy="548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643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ANDY WARHOL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937069" y="5877272"/>
            <a:ext cx="7520940" cy="980727"/>
          </a:xfrm>
        </p:spPr>
        <p:txBody>
          <a:bodyPr>
            <a:noAutofit/>
          </a:bodyPr>
          <a:lstStyle/>
          <a:p>
            <a:r>
              <a:rPr lang="pt-PT" sz="2400" dirty="0"/>
              <a:t>LATA DE SOPA CAMPBELL (1964)  </a:t>
            </a:r>
          </a:p>
          <a:p>
            <a:r>
              <a:rPr lang="pt-PT" sz="2400" dirty="0"/>
              <a:t>SERIGRAFIA SOBRE TELA 91CM X61CM</a:t>
            </a:r>
            <a:endParaRPr lang="pt-B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93" y="1124744"/>
            <a:ext cx="828549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725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71158" y="6021288"/>
            <a:ext cx="7520940" cy="648072"/>
          </a:xfrm>
        </p:spPr>
        <p:txBody>
          <a:bodyPr>
            <a:normAutofit/>
          </a:bodyPr>
          <a:lstStyle/>
          <a:p>
            <a:r>
              <a:rPr lang="pt-PT" sz="2400" dirty="0"/>
              <a:t>VINTE  MARILYNS (1962)</a:t>
            </a:r>
            <a:endParaRPr lang="pt-B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92" y="260648"/>
            <a:ext cx="7848872" cy="558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317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20940" cy="548640"/>
          </a:xfrm>
        </p:spPr>
        <p:txBody>
          <a:bodyPr/>
          <a:lstStyle/>
          <a:p>
            <a:pPr algn="ctr"/>
            <a:r>
              <a:rPr lang="pt-PT" dirty="0"/>
              <a:t>ROY LICHSTEIN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5949280"/>
            <a:ext cx="7520940" cy="699529"/>
          </a:xfrm>
        </p:spPr>
        <p:txBody>
          <a:bodyPr>
            <a:normAutofit fontScale="85000" lnSpcReduction="20000"/>
          </a:bodyPr>
          <a:lstStyle/>
          <a:p>
            <a:r>
              <a:rPr lang="pt-PT" sz="2400" dirty="0"/>
              <a:t>LOOK MICKEY (1961)  </a:t>
            </a:r>
          </a:p>
          <a:p>
            <a:r>
              <a:rPr lang="pt-PT" sz="2400" dirty="0"/>
              <a:t>1,21</a:t>
            </a:r>
            <a:r>
              <a:rPr lang="pt-PT" sz="2100" dirty="0"/>
              <a:t>M</a:t>
            </a:r>
            <a:r>
              <a:rPr lang="pt-PT" sz="2400" dirty="0"/>
              <a:t> X 1,75 </a:t>
            </a:r>
            <a:r>
              <a:rPr lang="pt-PT" sz="1800" dirty="0"/>
              <a:t>M</a:t>
            </a:r>
            <a:endParaRPr lang="pt-BR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68991"/>
            <a:ext cx="6768752" cy="492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02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9679" y="5479107"/>
            <a:ext cx="7520940" cy="1072927"/>
          </a:xfrm>
        </p:spPr>
        <p:txBody>
          <a:bodyPr/>
          <a:lstStyle/>
          <a:p>
            <a:r>
              <a:rPr lang="pt-PT" dirty="0">
                <a:latin typeface="Arial" pitchFamily="34" charset="0"/>
                <a:cs typeface="Arial" pitchFamily="34" charset="0"/>
              </a:rPr>
              <a:t>CAVALHEIRO VERMELHO (1974) </a:t>
            </a:r>
            <a:br>
              <a:rPr lang="pt-PT" dirty="0">
                <a:latin typeface="Arial" pitchFamily="34" charset="0"/>
                <a:cs typeface="Arial" pitchFamily="34" charset="0"/>
              </a:rPr>
            </a:br>
            <a:r>
              <a:rPr lang="pt-PT" dirty="0">
                <a:latin typeface="Arial" pitchFamily="34" charset="0"/>
                <a:cs typeface="Arial" pitchFamily="34" charset="0"/>
              </a:rPr>
              <a:t>2,13</a:t>
            </a:r>
            <a:r>
              <a:rPr lang="pt-PT" sz="2000" dirty="0">
                <a:latin typeface="Arial" pitchFamily="34" charset="0"/>
                <a:cs typeface="Arial" pitchFamily="34" charset="0"/>
              </a:rPr>
              <a:t>M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PT" sz="2000" dirty="0">
                <a:latin typeface="Arial" pitchFamily="34" charset="0"/>
                <a:cs typeface="Arial" pitchFamily="34" charset="0"/>
              </a:rPr>
              <a:t>X 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2,84</a:t>
            </a:r>
            <a:r>
              <a:rPr lang="pt-PT" sz="2000" dirty="0">
                <a:latin typeface="Arial" pitchFamily="34" charset="0"/>
                <a:cs typeface="Arial" pitchFamily="34" charset="0"/>
              </a:rPr>
              <a:t>M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6401"/>
            <a:ext cx="7125003" cy="538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345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55576" y="5877272"/>
            <a:ext cx="7520940" cy="548640"/>
          </a:xfrm>
        </p:spPr>
        <p:txBody>
          <a:bodyPr/>
          <a:lstStyle/>
          <a:p>
            <a:r>
              <a:rPr lang="pt-PT" dirty="0"/>
              <a:t>Mural aplicado no times square - ny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7416824" cy="564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014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056" y="260648"/>
            <a:ext cx="4248472" cy="629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4036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Ângulos">
  <a:themeElements>
    <a:clrScheme name="Compost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Â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1557</TotalTime>
  <Words>114</Words>
  <Application>Microsoft Office PowerPoint</Application>
  <PresentationFormat>Apresentação na tela (4:3)</PresentationFormat>
  <Paragraphs>18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Franklin Gothic Book</vt:lpstr>
      <vt:lpstr>Franklin Gothic Medium</vt:lpstr>
      <vt:lpstr>Tunga</vt:lpstr>
      <vt:lpstr>Wingdings</vt:lpstr>
      <vt:lpstr>Ângulos</vt:lpstr>
      <vt:lpstr>POP ART</vt:lpstr>
      <vt:lpstr>RICHARD HAMILTON</vt:lpstr>
      <vt:lpstr>Apresentação do PowerPoint</vt:lpstr>
      <vt:lpstr>ANDY WARHOL</vt:lpstr>
      <vt:lpstr>Apresentação do PowerPoint</vt:lpstr>
      <vt:lpstr>ROY LICHSTEIN</vt:lpstr>
      <vt:lpstr>CAVALHEIRO VERMELHO (1974)  2,13M X 2,84M</vt:lpstr>
      <vt:lpstr>Mural aplicado no times square - ny</vt:lpstr>
      <vt:lpstr>Apresentação do PowerPoint</vt:lpstr>
      <vt:lpstr>Apresentação do PowerPoint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 ART</dc:title>
  <dc:creator>Marcia Cazella</dc:creator>
  <cp:lastModifiedBy>Maria Cristina Barbieri Lima</cp:lastModifiedBy>
  <cp:revision>17</cp:revision>
  <dcterms:created xsi:type="dcterms:W3CDTF">2016-04-27T23:16:27Z</dcterms:created>
  <dcterms:modified xsi:type="dcterms:W3CDTF">2017-03-19T03:20:08Z</dcterms:modified>
</cp:coreProperties>
</file>